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sldIdLst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E2AAC-FE9C-4D9D-8691-6EE4A7A9730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45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762AC-F7AE-4007-8BCE-56784628CFC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29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95F17-1E84-43B7-9A22-E9379502D6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152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087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395884" y="6534150"/>
            <a:ext cx="2844800" cy="279400"/>
          </a:xfrm>
        </p:spPr>
        <p:txBody>
          <a:bodyPr/>
          <a:lstStyle>
            <a:lvl1pPr>
              <a:defRPr/>
            </a:lvl1pPr>
          </a:lstStyle>
          <a:p>
            <a:fld id="{2FBD42BC-4060-4C98-ACCC-2185A40A7A5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5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E2AAC-FE9C-4D9D-8691-6EE4A7A9730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666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B33E3-D54B-4919-9977-D12569384D6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92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BF98B-2065-4706-BE65-B24DB1A523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05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CEF71-55C5-4806-AFB0-A4005008E5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393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9AE02-B780-4CC6-B45A-91A0333C5CE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06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77B5D-B951-4A59-8B83-66B43F99C72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0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61B85-A349-43B1-9162-F9184BA3980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33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B33E3-D54B-4919-9977-D12569384D6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54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CB518-9DF7-4412-B675-879CBDB95D7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883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86613-C6C2-4E05-93CC-02339C85619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109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762AC-F7AE-4007-8BCE-56784628CFC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8800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95F17-1E84-43B7-9A22-E9379502D6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666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087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395884" y="6534150"/>
            <a:ext cx="2844800" cy="279400"/>
          </a:xfrm>
        </p:spPr>
        <p:txBody>
          <a:bodyPr/>
          <a:lstStyle>
            <a:lvl1pPr>
              <a:defRPr/>
            </a:lvl1pPr>
          </a:lstStyle>
          <a:p>
            <a:fld id="{2FBD42BC-4060-4C98-ACCC-2185A40A7A5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1813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E2AAC-FE9C-4D9D-8691-6EE4A7A9730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6698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B33E3-D54B-4919-9977-D12569384D6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3906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BF98B-2065-4706-BE65-B24DB1A523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922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CEF71-55C5-4806-AFB0-A4005008E5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1635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9AE02-B780-4CC6-B45A-91A0333C5CE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93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BF98B-2065-4706-BE65-B24DB1A523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3866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77B5D-B951-4A59-8B83-66B43F99C72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3160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61B85-A349-43B1-9162-F9184BA3980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8794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CB518-9DF7-4412-B675-879CBDB95D7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865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86613-C6C2-4E05-93CC-02339C85619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6608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762AC-F7AE-4007-8BCE-56784628CFC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4755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95F17-1E84-43B7-9A22-E9379502D6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0215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087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395884" y="6534150"/>
            <a:ext cx="2844800" cy="279400"/>
          </a:xfrm>
        </p:spPr>
        <p:txBody>
          <a:bodyPr/>
          <a:lstStyle>
            <a:lvl1pPr>
              <a:defRPr/>
            </a:lvl1pPr>
          </a:lstStyle>
          <a:p>
            <a:fld id="{2FBD42BC-4060-4C98-ACCC-2185A40A7A5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16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CEF71-55C5-4806-AFB0-A4005008E5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0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9AE02-B780-4CC6-B45A-91A0333C5CE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1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77B5D-B951-4A59-8B83-66B43F99C72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61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61B85-A349-43B1-9162-F9184BA3980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208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CB518-9DF7-4412-B675-879CBDB95D7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94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86613-C6C2-4E05-93CC-02339C85619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2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087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Bradley Hand ITC" panose="03070402050302030203" pitchFamily="66" charset="0"/>
              </a:defRPr>
            </a:lvl1pPr>
          </a:lstStyle>
          <a:p>
            <a:pPr fontAlgn="base"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fontAlgn="base"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5884" y="6534150"/>
            <a:ext cx="28448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/>
            </a:lvl1pPr>
          </a:lstStyle>
          <a:p>
            <a:pPr fontAlgn="base">
              <a:spcAft>
                <a:spcPct val="0"/>
              </a:spcAft>
            </a:pPr>
            <a:fld id="{BD04E9F3-0812-42D0-BAD4-D75CCDFA640E}" type="slidenum">
              <a:rPr lang="en-US" altLang="en-US">
                <a:solidFill>
                  <a:srgbClr val="000000"/>
                </a:solidFill>
                <a:latin typeface="Comic Sans MS" panose="030F0702030302020204" pitchFamily="66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34" name="Picture 10" descr="TLP Logo on beige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E8E8B6"/>
              </a:clrFrom>
              <a:clrTo>
                <a:srgbClr val="E8E8B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0814"/>
            <a:ext cx="1390651" cy="35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35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087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Bradley Hand ITC" panose="03070402050302030203" pitchFamily="66" charset="0"/>
              </a:defRPr>
            </a:lvl1pPr>
          </a:lstStyle>
          <a:p>
            <a:pPr fontAlgn="base"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fontAlgn="base"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5884" y="6534150"/>
            <a:ext cx="28448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/>
            </a:lvl1pPr>
          </a:lstStyle>
          <a:p>
            <a:pPr fontAlgn="base">
              <a:spcAft>
                <a:spcPct val="0"/>
              </a:spcAft>
            </a:pPr>
            <a:fld id="{BD04E9F3-0812-42D0-BAD4-D75CCDFA640E}" type="slidenum">
              <a:rPr lang="en-US" altLang="en-US">
                <a:solidFill>
                  <a:srgbClr val="000000"/>
                </a:solidFill>
                <a:latin typeface="Comic Sans MS" panose="030F0702030302020204" pitchFamily="66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34" name="Picture 10" descr="TLP Logo on beige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E8E8B6"/>
              </a:clrFrom>
              <a:clrTo>
                <a:srgbClr val="E8E8B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0814"/>
            <a:ext cx="1390651" cy="35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63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087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Bradley Hand ITC" panose="03070402050302030203" pitchFamily="66" charset="0"/>
              </a:defRPr>
            </a:lvl1pPr>
          </a:lstStyle>
          <a:p>
            <a:pPr fontAlgn="base"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fontAlgn="base"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5884" y="6534150"/>
            <a:ext cx="28448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/>
            </a:lvl1pPr>
          </a:lstStyle>
          <a:p>
            <a:pPr fontAlgn="base">
              <a:spcAft>
                <a:spcPct val="0"/>
              </a:spcAft>
            </a:pPr>
            <a:fld id="{BD04E9F3-0812-42D0-BAD4-D75CCDFA640E}" type="slidenum">
              <a:rPr lang="en-US" altLang="en-US">
                <a:solidFill>
                  <a:srgbClr val="000000"/>
                </a:solidFill>
                <a:latin typeface="Comic Sans MS" panose="030F0702030302020204" pitchFamily="66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34" name="Picture 10" descr="TLP Logo on beige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E8E8B6"/>
              </a:clrFrom>
              <a:clrTo>
                <a:srgbClr val="E8E8B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0814"/>
            <a:ext cx="1390651" cy="35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82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487D-C092-4C4E-AE8C-853E66DD1709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Quelle heure est-il?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2189164" y="1452563"/>
            <a:ext cx="1152525" cy="576262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1.00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2217739" y="2314576"/>
            <a:ext cx="1152525" cy="576263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2.00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2217739" y="4041776"/>
            <a:ext cx="1152525" cy="576263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4.00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2217739" y="3178176"/>
            <a:ext cx="1152525" cy="576263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3.00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2217739" y="4905376"/>
            <a:ext cx="1152525" cy="576263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5.00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2217739" y="5768976"/>
            <a:ext cx="1152525" cy="576263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6.00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6201" name="Rectangle 9"/>
          <p:cNvSpPr>
            <a:spLocks noChangeArrowheads="1"/>
          </p:cNvSpPr>
          <p:nvPr/>
        </p:nvSpPr>
        <p:spPr bwMode="auto">
          <a:xfrm>
            <a:off x="6394451" y="1452563"/>
            <a:ext cx="1152525" cy="576262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7.00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6202" name="Rectangle 10"/>
          <p:cNvSpPr>
            <a:spLocks noChangeArrowheads="1"/>
          </p:cNvSpPr>
          <p:nvPr/>
        </p:nvSpPr>
        <p:spPr bwMode="auto">
          <a:xfrm>
            <a:off x="6394451" y="2314576"/>
            <a:ext cx="1152525" cy="576263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8.00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6203" name="Rectangle 11"/>
          <p:cNvSpPr>
            <a:spLocks noChangeArrowheads="1"/>
          </p:cNvSpPr>
          <p:nvPr/>
        </p:nvSpPr>
        <p:spPr bwMode="auto">
          <a:xfrm>
            <a:off x="6394451" y="3178176"/>
            <a:ext cx="1152525" cy="576263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9.00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6204" name="Rectangle 12"/>
          <p:cNvSpPr>
            <a:spLocks noChangeArrowheads="1"/>
          </p:cNvSpPr>
          <p:nvPr/>
        </p:nvSpPr>
        <p:spPr bwMode="auto">
          <a:xfrm>
            <a:off x="6394451" y="4041776"/>
            <a:ext cx="1152525" cy="576263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10.00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6205" name="Rectangle 13"/>
          <p:cNvSpPr>
            <a:spLocks noChangeArrowheads="1"/>
          </p:cNvSpPr>
          <p:nvPr/>
        </p:nvSpPr>
        <p:spPr bwMode="auto">
          <a:xfrm>
            <a:off x="6394451" y="4905376"/>
            <a:ext cx="1152525" cy="576263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11.00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6206" name="Text Box 14"/>
          <p:cNvSpPr txBox="1">
            <a:spLocks noChangeArrowheads="1"/>
          </p:cNvSpPr>
          <p:nvPr/>
        </p:nvSpPr>
        <p:spPr bwMode="auto">
          <a:xfrm>
            <a:off x="3443289" y="1557339"/>
            <a:ext cx="2473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une heure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6207" name="Text Box 15"/>
          <p:cNvSpPr txBox="1">
            <a:spLocks noChangeArrowheads="1"/>
          </p:cNvSpPr>
          <p:nvPr/>
        </p:nvSpPr>
        <p:spPr bwMode="auto">
          <a:xfrm>
            <a:off x="3443289" y="3282951"/>
            <a:ext cx="2473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trois heures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6208" name="Text Box 16"/>
          <p:cNvSpPr txBox="1">
            <a:spLocks noChangeArrowheads="1"/>
          </p:cNvSpPr>
          <p:nvPr/>
        </p:nvSpPr>
        <p:spPr bwMode="auto">
          <a:xfrm>
            <a:off x="3443288" y="2419351"/>
            <a:ext cx="2728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deux heures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6209" name="Text Box 17"/>
          <p:cNvSpPr txBox="1">
            <a:spLocks noChangeArrowheads="1"/>
          </p:cNvSpPr>
          <p:nvPr/>
        </p:nvSpPr>
        <p:spPr bwMode="auto">
          <a:xfrm>
            <a:off x="3443288" y="4146551"/>
            <a:ext cx="2728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quatre heures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6210" name="Text Box 18"/>
          <p:cNvSpPr txBox="1">
            <a:spLocks noChangeArrowheads="1"/>
          </p:cNvSpPr>
          <p:nvPr/>
        </p:nvSpPr>
        <p:spPr bwMode="auto">
          <a:xfrm>
            <a:off x="3443289" y="5010151"/>
            <a:ext cx="2473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cinq heures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6211" name="Text Box 19"/>
          <p:cNvSpPr txBox="1">
            <a:spLocks noChangeArrowheads="1"/>
          </p:cNvSpPr>
          <p:nvPr/>
        </p:nvSpPr>
        <p:spPr bwMode="auto">
          <a:xfrm>
            <a:off x="3443289" y="5873751"/>
            <a:ext cx="2473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six heures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6212" name="Text Box 20"/>
          <p:cNvSpPr txBox="1">
            <a:spLocks noChangeArrowheads="1"/>
          </p:cNvSpPr>
          <p:nvPr/>
        </p:nvSpPr>
        <p:spPr bwMode="auto">
          <a:xfrm>
            <a:off x="7604125" y="1557339"/>
            <a:ext cx="2559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sept heures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6213" name="Text Box 21"/>
          <p:cNvSpPr txBox="1">
            <a:spLocks noChangeArrowheads="1"/>
          </p:cNvSpPr>
          <p:nvPr/>
        </p:nvSpPr>
        <p:spPr bwMode="auto">
          <a:xfrm>
            <a:off x="7675563" y="2419351"/>
            <a:ext cx="2559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huit heures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6214" name="Text Box 22"/>
          <p:cNvSpPr txBox="1">
            <a:spLocks noChangeArrowheads="1"/>
          </p:cNvSpPr>
          <p:nvPr/>
        </p:nvSpPr>
        <p:spPr bwMode="auto">
          <a:xfrm>
            <a:off x="7604125" y="3282951"/>
            <a:ext cx="2559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neuf heures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7675563" y="4146551"/>
            <a:ext cx="2559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dix heures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6216" name="Text Box 24"/>
          <p:cNvSpPr txBox="1">
            <a:spLocks noChangeArrowheads="1"/>
          </p:cNvSpPr>
          <p:nvPr/>
        </p:nvSpPr>
        <p:spPr bwMode="auto">
          <a:xfrm>
            <a:off x="7675563" y="5010151"/>
            <a:ext cx="291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onze heures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6217" name="Rectangle 25"/>
          <p:cNvSpPr>
            <a:spLocks noChangeArrowheads="1"/>
          </p:cNvSpPr>
          <p:nvPr/>
        </p:nvSpPr>
        <p:spPr bwMode="auto">
          <a:xfrm>
            <a:off x="6394451" y="5768976"/>
            <a:ext cx="1152525" cy="576263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12.00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6218" name="Text Box 26"/>
          <p:cNvSpPr txBox="1">
            <a:spLocks noChangeArrowheads="1"/>
          </p:cNvSpPr>
          <p:nvPr/>
        </p:nvSpPr>
        <p:spPr bwMode="auto">
          <a:xfrm>
            <a:off x="7675563" y="5873751"/>
            <a:ext cx="291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douze heures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69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F1FE-CA6D-41BB-A4C0-1A956CB5A108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Quelle heure est-il?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4075113" y="2046289"/>
            <a:ext cx="1655762" cy="1150937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12.00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noon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4075113" y="3944939"/>
            <a:ext cx="1655762" cy="1152525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12.00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midnight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6000751" y="2424114"/>
            <a:ext cx="2087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midi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6000751" y="4322764"/>
            <a:ext cx="2303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minuit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3FC4-E763-439A-8940-0A761CA326C6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Quelle heure est-il?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3359151" y="1628776"/>
            <a:ext cx="1152525" cy="576263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1.30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3359151" y="2435226"/>
            <a:ext cx="1152525" cy="576263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2.30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359151" y="4048126"/>
            <a:ext cx="1152525" cy="576263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4.30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3359151" y="3241676"/>
            <a:ext cx="1152525" cy="576263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3.30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3359151" y="4854576"/>
            <a:ext cx="1152525" cy="576263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5.30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3359151" y="5661026"/>
            <a:ext cx="1152525" cy="576263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6.30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4584701" y="1701801"/>
            <a:ext cx="5046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une heure et demie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4584701" y="3286126"/>
            <a:ext cx="4391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trois heures et demie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8251" name="Text Box 11"/>
          <p:cNvSpPr txBox="1">
            <a:spLocks noChangeArrowheads="1"/>
          </p:cNvSpPr>
          <p:nvPr/>
        </p:nvSpPr>
        <p:spPr bwMode="auto">
          <a:xfrm>
            <a:off x="4584701" y="2565401"/>
            <a:ext cx="4765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deux heures et demie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8252" name="Text Box 12"/>
          <p:cNvSpPr txBox="1">
            <a:spLocks noChangeArrowheads="1"/>
          </p:cNvSpPr>
          <p:nvPr/>
        </p:nvSpPr>
        <p:spPr bwMode="auto">
          <a:xfrm>
            <a:off x="4584701" y="4078289"/>
            <a:ext cx="4297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quatre heures et demie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8253" name="Text Box 13"/>
          <p:cNvSpPr txBox="1">
            <a:spLocks noChangeArrowheads="1"/>
          </p:cNvSpPr>
          <p:nvPr/>
        </p:nvSpPr>
        <p:spPr bwMode="auto">
          <a:xfrm>
            <a:off x="4584701" y="4868864"/>
            <a:ext cx="5046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cinq heures et demie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8254" name="Text Box 14"/>
          <p:cNvSpPr txBox="1">
            <a:spLocks noChangeArrowheads="1"/>
          </p:cNvSpPr>
          <p:nvPr/>
        </p:nvSpPr>
        <p:spPr bwMode="auto">
          <a:xfrm>
            <a:off x="4584701" y="5734051"/>
            <a:ext cx="4297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six heures et demie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37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AE84-EC0F-428E-9D3F-A7B0BE0FA193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Quelle heure est-il?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3359151" y="1700213"/>
            <a:ext cx="1152525" cy="576262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7.30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3359151" y="2671763"/>
            <a:ext cx="1152525" cy="576262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8.30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3359151" y="3643313"/>
            <a:ext cx="1152525" cy="576262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9.30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3359151" y="4614863"/>
            <a:ext cx="1152525" cy="576262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10.30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3359151" y="5588001"/>
            <a:ext cx="1152525" cy="576263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11.30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4583113" y="1808164"/>
            <a:ext cx="3600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sept heures et demie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4583114" y="2779714"/>
            <a:ext cx="3671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huit heures et demie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9274" name="Text Box 10"/>
          <p:cNvSpPr txBox="1">
            <a:spLocks noChangeArrowheads="1"/>
          </p:cNvSpPr>
          <p:nvPr/>
        </p:nvSpPr>
        <p:spPr bwMode="auto">
          <a:xfrm>
            <a:off x="4584700" y="3716339"/>
            <a:ext cx="3455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neuf heures et demie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9275" name="Text Box 11"/>
          <p:cNvSpPr txBox="1">
            <a:spLocks noChangeArrowheads="1"/>
          </p:cNvSpPr>
          <p:nvPr/>
        </p:nvSpPr>
        <p:spPr bwMode="auto">
          <a:xfrm>
            <a:off x="4583113" y="4724401"/>
            <a:ext cx="3744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dix heures et demie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9276" name="Text Box 12"/>
          <p:cNvSpPr txBox="1">
            <a:spLocks noChangeArrowheads="1"/>
          </p:cNvSpPr>
          <p:nvPr/>
        </p:nvSpPr>
        <p:spPr bwMode="auto">
          <a:xfrm>
            <a:off x="4583114" y="5661026"/>
            <a:ext cx="432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onze heures et demie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45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7237-9DF4-4FCA-8488-3A8F2EE564E9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Quelle heure est-il?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3322639" y="2276476"/>
            <a:ext cx="1152525" cy="576263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12.30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3322639" y="3932238"/>
            <a:ext cx="1152525" cy="576262"/>
          </a:xfrm>
          <a:prstGeom prst="rect">
            <a:avLst/>
          </a:prstGeom>
          <a:solidFill>
            <a:srgbClr val="FFFFFF"/>
          </a:solidFill>
          <a:ln w="38100" cmpd="dbl" algn="ctr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srgbClr val="000000"/>
                </a:solidFill>
              </a:rPr>
              <a:t>12.30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4656139" y="2349501"/>
            <a:ext cx="287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midi et demi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4656139" y="4062414"/>
            <a:ext cx="2808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Il est minuit et demi</a:t>
            </a:r>
            <a:endParaRPr lang="en-US" altLang="en-US" sz="2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65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Language Year 6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D1F8-3B7C-45ED-AA19-7B2E1ADB5564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4949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Adverbs of time</a:t>
            </a:r>
          </a:p>
        </p:txBody>
      </p:sp>
      <p:graphicFrame>
        <p:nvGraphicFramePr>
          <p:cNvPr id="124971" name="Group 43"/>
          <p:cNvGraphicFramePr>
            <a:graphicFrameLocks noGrp="1"/>
          </p:cNvGraphicFramePr>
          <p:nvPr/>
        </p:nvGraphicFramePr>
        <p:xfrm>
          <a:off x="3048000" y="1397001"/>
          <a:ext cx="6096000" cy="4585653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31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Present/Future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03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Aujourd’hui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Hier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Ce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matin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Cet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après-midi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Ce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soir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Le week-end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dernier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La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semaine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dernière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À (+ clock time)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Il y a 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une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 demi-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heure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Aujourd’hui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Demain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Ce matin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Cet après-midi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Ce soir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Le week-end prochain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La semaine prochaine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À (+ clock time)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Dans une demi-heure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07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254</Words>
  <Application>Microsoft Office PowerPoint</Application>
  <PresentationFormat>Widescreen</PresentationFormat>
  <Paragraphs>100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Bradley Hand ITC</vt:lpstr>
      <vt:lpstr>Comic Sans MS</vt:lpstr>
      <vt:lpstr>Default Design</vt:lpstr>
      <vt:lpstr>1_Default Design</vt:lpstr>
      <vt:lpstr>2_Default Design</vt:lpstr>
      <vt:lpstr>Quelle heure est-il?</vt:lpstr>
      <vt:lpstr>Quelle heure est-il?</vt:lpstr>
      <vt:lpstr>Quelle heure est-il?</vt:lpstr>
      <vt:lpstr>Quelle heure est-il?</vt:lpstr>
      <vt:lpstr>Quelle heure est-il?</vt:lpstr>
      <vt:lpstr>Adverbs of time</vt:lpstr>
    </vt:vector>
  </TitlesOfParts>
  <Company>Wallisdean Infant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 heure est-il?</dc:title>
  <dc:creator>Hannah King</dc:creator>
  <cp:lastModifiedBy>Hannah King</cp:lastModifiedBy>
  <cp:revision>5</cp:revision>
  <dcterms:created xsi:type="dcterms:W3CDTF">2019-04-16T16:15:22Z</dcterms:created>
  <dcterms:modified xsi:type="dcterms:W3CDTF">2020-06-01T10:13:29Z</dcterms:modified>
</cp:coreProperties>
</file>