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9" r:id="rId4"/>
    <p:sldId id="257" r:id="rId5"/>
    <p:sldId id="258" r:id="rId6"/>
    <p:sldId id="260" r:id="rId7"/>
    <p:sldId id="265" r:id="rId8"/>
    <p:sldId id="261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186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credibox.com/" TargetMode="External"/><Relationship Id="rId2" Type="http://schemas.openxmlformats.org/officeDocument/2006/relationships/hyperlink" Target="https://musiclab.chromeexperiment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bxDwaGwi2Q" TargetMode="External"/><Relationship Id="rId2" Type="http://schemas.openxmlformats.org/officeDocument/2006/relationships/hyperlink" Target="https://www.youtube.com/watch?v=ymigWt5TOV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https://www.youtube.com/watch?v=7hGtkE3mG_g" TargetMode="External"/><Relationship Id="rId4" Type="http://schemas.openxmlformats.org/officeDocument/2006/relationships/hyperlink" Target="https://www.youtube.com/watch?v=eLmMny_E33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teach.files.bbci.co.uk/bringthenoise/colourings/be_in_the_band_colouring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6600" dirty="0" smtClean="0">
                <a:solidFill>
                  <a:schemeClr val="bg1"/>
                </a:solidFill>
              </a:rPr>
              <a:t>Keep Calm and </a:t>
            </a:r>
            <a:br>
              <a:rPr lang="en-GB" sz="6600" dirty="0" smtClean="0">
                <a:solidFill>
                  <a:schemeClr val="bg1"/>
                </a:solidFill>
              </a:rPr>
            </a:br>
            <a:r>
              <a:rPr lang="en-GB" sz="6600" dirty="0" smtClean="0">
                <a:solidFill>
                  <a:schemeClr val="bg1"/>
                </a:solidFill>
              </a:rPr>
              <a:t>Make Music</a:t>
            </a:r>
            <a:endParaRPr lang="en-GB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 smtClean="0">
                <a:solidFill>
                  <a:schemeClr val="bg1"/>
                </a:solidFill>
              </a:rPr>
              <a:t>EASTER </a:t>
            </a:r>
            <a:r>
              <a:rPr lang="en-GB" sz="3600" dirty="0" err="1" smtClean="0">
                <a:solidFill>
                  <a:schemeClr val="bg1"/>
                </a:solidFill>
              </a:rPr>
              <a:t>EGGSTRAS</a:t>
            </a:r>
            <a:r>
              <a:rPr lang="en-GB" sz="3600" dirty="0" smtClean="0">
                <a:solidFill>
                  <a:schemeClr val="bg1"/>
                </a:solidFill>
              </a:rPr>
              <a:t>!</a:t>
            </a:r>
          </a:p>
          <a:p>
            <a:r>
              <a:rPr lang="en-GB" sz="3600" dirty="0" smtClean="0">
                <a:solidFill>
                  <a:schemeClr val="bg1"/>
                </a:solidFill>
              </a:rPr>
              <a:t>Musical fun and games for </a:t>
            </a:r>
            <a:r>
              <a:rPr lang="en-GB" sz="3600" dirty="0" smtClean="0">
                <a:solidFill>
                  <a:schemeClr val="bg1"/>
                </a:solidFill>
              </a:rPr>
              <a:t>KS2</a:t>
            </a:r>
            <a:endParaRPr lang="en-GB" sz="3600" dirty="0">
              <a:solidFill>
                <a:schemeClr val="bg1"/>
              </a:solidFill>
            </a:endParaRPr>
          </a:p>
        </p:txBody>
      </p:sp>
      <p:pic>
        <p:nvPicPr>
          <p:cNvPr id="5" name="Picture 2" descr="E:\HMS\Images\Logos\HMS logo White and Colour no fi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641" y="116633"/>
            <a:ext cx="1426343" cy="2393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E:\HMS\Images\Logos\HCC Logo White and Colou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805266"/>
            <a:ext cx="2592658" cy="68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164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Musical colouring</a:t>
            </a:r>
            <a:br>
              <a:rPr lang="en-GB" b="1" dirty="0" smtClean="0"/>
            </a:br>
            <a:r>
              <a:rPr lang="en-GB" sz="1200" b="1" dirty="0" smtClean="0"/>
              <a:t>Print me out and colour me in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 descr="D:\OneDrive - Hampshire County Council\Documents\HMS\clipart\colouring pictures\Rock and ro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13935" y="729265"/>
            <a:ext cx="5661356" cy="679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91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Fun Musical Apps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Here are some fun apps you could try: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Toca</a:t>
            </a:r>
            <a:r>
              <a:rPr lang="en-GB" dirty="0" smtClean="0"/>
              <a:t> Band – App for iPhone/ iPad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Chrome Music </a:t>
            </a:r>
            <a:r>
              <a:rPr lang="en-GB" dirty="0" smtClean="0"/>
              <a:t>Lab</a:t>
            </a:r>
            <a:br>
              <a:rPr lang="en-GB" dirty="0" smtClean="0"/>
            </a:br>
            <a:r>
              <a:rPr lang="en-GB" sz="2000" dirty="0" smtClean="0"/>
              <a:t>find at: </a:t>
            </a:r>
            <a:r>
              <a:rPr lang="en-GB" sz="2000" dirty="0" smtClean="0">
                <a:hlinkClick r:id="rId2"/>
              </a:rPr>
              <a:t>https</a:t>
            </a:r>
            <a:r>
              <a:rPr lang="en-GB" sz="2000" dirty="0">
                <a:hlinkClick r:id="rId2"/>
              </a:rPr>
              <a:t>://musiclab.chromeexperiments.com</a:t>
            </a:r>
            <a:r>
              <a:rPr lang="en-GB" sz="2000" dirty="0" smtClean="0">
                <a:hlinkClick r:id="rId2"/>
              </a:rPr>
              <a:t>/</a:t>
            </a:r>
            <a:endParaRPr lang="en-GB" sz="20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Incredibox</a:t>
            </a:r>
            <a:endParaRPr lang="en-GB" dirty="0" smtClean="0"/>
          </a:p>
          <a:p>
            <a:pPr marL="0" indent="0">
              <a:buNone/>
            </a:pPr>
            <a:r>
              <a:rPr lang="en-GB" sz="2000" dirty="0" smtClean="0"/>
              <a:t>find </a:t>
            </a:r>
            <a:r>
              <a:rPr lang="en-GB" sz="2000" dirty="0"/>
              <a:t>at: </a:t>
            </a:r>
            <a:r>
              <a:rPr lang="en-GB" sz="2000" dirty="0">
                <a:hlinkClick r:id="rId3"/>
              </a:rPr>
              <a:t>https://www.incredibox.com</a:t>
            </a:r>
            <a:r>
              <a:rPr lang="en-GB" sz="2000" dirty="0" smtClean="0">
                <a:hlinkClick r:id="rId3"/>
              </a:rPr>
              <a:t>/</a:t>
            </a: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170" name="Picture 2" descr="D:\OneDrive - Hampshire County Council\Documents\HMS\clipart\Toca Ban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092" y="1828800"/>
            <a:ext cx="2362200" cy="1322832"/>
          </a:xfrm>
          <a:prstGeom prst="rect">
            <a:avLst/>
          </a:prstGeom>
          <a:noFill/>
          <a:ln w="635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D:\OneDrive - Hampshire County Council\Documents\HMS\clipart\chrome music la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12" y="3429000"/>
            <a:ext cx="2819400" cy="1482458"/>
          </a:xfrm>
          <a:prstGeom prst="rect">
            <a:avLst/>
          </a:prstGeom>
          <a:noFill/>
          <a:ln w="635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D:\OneDrive - Hampshire County Council\Documents\HMS\clipart\incredibox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377" y="5181600"/>
            <a:ext cx="3778136" cy="1492205"/>
          </a:xfrm>
          <a:prstGeom prst="rect">
            <a:avLst/>
          </a:prstGeom>
          <a:noFill/>
          <a:ln w="635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29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7030A0"/>
                </a:solidFill>
              </a:rPr>
              <a:t>E</a:t>
            </a:r>
            <a:r>
              <a:rPr lang="en-GB" sz="5400" b="1" dirty="0" smtClean="0">
                <a:solidFill>
                  <a:srgbClr val="FFC000"/>
                </a:solidFill>
              </a:rPr>
              <a:t>A</a:t>
            </a:r>
            <a:r>
              <a:rPr lang="en-GB" sz="5400" b="1" dirty="0" smtClean="0">
                <a:solidFill>
                  <a:srgbClr val="00B050"/>
                </a:solidFill>
              </a:rPr>
              <a:t>S</a:t>
            </a:r>
            <a:r>
              <a:rPr lang="en-GB" sz="5400" b="1" dirty="0" smtClean="0">
                <a:solidFill>
                  <a:srgbClr val="FF0000"/>
                </a:solidFill>
              </a:rPr>
              <a:t>T</a:t>
            </a:r>
            <a:r>
              <a:rPr lang="en-GB" sz="5400" b="1" dirty="0" smtClean="0">
                <a:solidFill>
                  <a:srgbClr val="0070C0"/>
                </a:solidFill>
              </a:rPr>
              <a:t>E</a:t>
            </a:r>
            <a:r>
              <a:rPr lang="en-GB" sz="5400" b="1" dirty="0" smtClean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5400" b="1" dirty="0" smtClean="0"/>
              <a:t> </a:t>
            </a:r>
            <a:r>
              <a:rPr lang="en-GB" sz="5400" b="1" dirty="0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GB" sz="5400" b="1" dirty="0" smtClean="0">
                <a:solidFill>
                  <a:schemeClr val="accent3">
                    <a:lumMod val="50000"/>
                  </a:schemeClr>
                </a:solidFill>
              </a:rPr>
              <a:t>G</a:t>
            </a:r>
            <a:r>
              <a:rPr lang="en-GB" sz="5400" b="1" dirty="0" smtClean="0">
                <a:solidFill>
                  <a:srgbClr val="00B0F0"/>
                </a:solidFill>
              </a:rPr>
              <a:t>G</a:t>
            </a:r>
            <a:r>
              <a:rPr lang="en-GB" sz="5400" b="1" dirty="0" smtClean="0">
                <a:solidFill>
                  <a:srgbClr val="FFC000"/>
                </a:solidFill>
              </a:rPr>
              <a:t>S</a:t>
            </a:r>
            <a:r>
              <a:rPr lang="en-GB" sz="5400" b="1" dirty="0" smtClean="0">
                <a:solidFill>
                  <a:srgbClr val="00B050"/>
                </a:solidFill>
              </a:rPr>
              <a:t>T</a:t>
            </a:r>
            <a:r>
              <a:rPr lang="en-GB" sz="5400" b="1" dirty="0" smtClean="0">
                <a:solidFill>
                  <a:srgbClr val="FF0000"/>
                </a:solidFill>
              </a:rPr>
              <a:t>R</a:t>
            </a:r>
            <a:r>
              <a:rPr lang="en-GB" sz="5400" b="1" dirty="0" smtClean="0">
                <a:solidFill>
                  <a:srgbClr val="0070C0"/>
                </a:solidFill>
              </a:rPr>
              <a:t>A</a:t>
            </a:r>
            <a:r>
              <a:rPr lang="en-GB" sz="5400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en-GB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52800"/>
            <a:ext cx="64008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Things to do for KS2</a:t>
            </a:r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1030" name="Picture 6" descr="D:\OneDrive - Hampshire County Council\Documents\HMS\clipart\playing instrume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20355"/>
            <a:ext cx="3998876" cy="270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OneDrive - Hampshire County Council\Documents\HMS\clipart\Easter egg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783" y="609600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28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Go on a sound hunt</a:t>
            </a:r>
            <a:br>
              <a:rPr lang="en-GB" b="1" dirty="0" smtClean="0"/>
            </a:br>
            <a:r>
              <a:rPr lang="en-GB" sz="1200" dirty="0"/>
              <a:t>P</a:t>
            </a:r>
            <a:r>
              <a:rPr lang="en-GB" sz="1200" dirty="0" smtClean="0"/>
              <a:t>rint this page and have fun ticking off the things you find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A recorded sound			A crunchy sound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 shaky sound			A ticking sound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 water sound			An electronic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sound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A bubbly sound			An unusual sound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Which sound is your favourite? ………………………..	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098" name="Picture 2" descr="D:\OneDrive - Hampshire County Council\Documents\HMS\clipart\ti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05200" y="1676400"/>
            <a:ext cx="685800" cy="685800"/>
          </a:xfrm>
          <a:prstGeom prst="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505200" y="2697587"/>
            <a:ext cx="685800" cy="685800"/>
          </a:xfrm>
          <a:prstGeom prst="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505736" y="3810000"/>
            <a:ext cx="685800" cy="685800"/>
          </a:xfrm>
          <a:prstGeom prst="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505736" y="4876800"/>
            <a:ext cx="685800" cy="685800"/>
          </a:xfrm>
          <a:prstGeom prst="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077200" y="1676400"/>
            <a:ext cx="685800" cy="685800"/>
          </a:xfrm>
          <a:prstGeom prst="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106714" y="2735687"/>
            <a:ext cx="685800" cy="685800"/>
          </a:xfrm>
          <a:prstGeom prst="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8106714" y="3810000"/>
            <a:ext cx="685800" cy="685800"/>
          </a:xfrm>
          <a:prstGeom prst="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8088468" y="4800600"/>
            <a:ext cx="685800" cy="685800"/>
          </a:xfrm>
          <a:prstGeom prst="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32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62" y="119130"/>
            <a:ext cx="8229600" cy="1143000"/>
          </a:xfrm>
        </p:spPr>
        <p:txBody>
          <a:bodyPr/>
          <a:lstStyle/>
          <a:p>
            <a:r>
              <a:rPr lang="en-GB" b="1" dirty="0" smtClean="0"/>
              <a:t>Make kitchen/garden instruments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294" y="126459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How many different types of sound</a:t>
            </a:r>
            <a:br>
              <a:rPr lang="en-GB" dirty="0" smtClean="0"/>
            </a:br>
            <a:r>
              <a:rPr lang="en-GB" dirty="0" smtClean="0"/>
              <a:t>can you make?</a:t>
            </a:r>
            <a:br>
              <a:rPr lang="en-GB" dirty="0" smtClean="0"/>
            </a:br>
            <a:r>
              <a:rPr lang="en-GB" dirty="0" smtClean="0"/>
              <a:t>Can you make an instrument that</a:t>
            </a:r>
          </a:p>
          <a:p>
            <a:pPr marL="0" indent="0">
              <a:buNone/>
            </a:pPr>
            <a:r>
              <a:rPr lang="en-GB" dirty="0"/>
              <a:t>w</a:t>
            </a:r>
            <a:r>
              <a:rPr lang="en-GB" dirty="0" smtClean="0"/>
              <a:t>ill play a tune</a:t>
            </a:r>
          </a:p>
          <a:p>
            <a:pPr marL="0" indent="0">
              <a:buNone/>
            </a:pPr>
            <a:r>
              <a:rPr lang="en-GB" dirty="0" smtClean="0"/>
              <a:t>e.g. Hot Cross Buns?</a:t>
            </a:r>
            <a:endParaRPr lang="en-GB" dirty="0"/>
          </a:p>
        </p:txBody>
      </p:sp>
      <p:pic>
        <p:nvPicPr>
          <p:cNvPr id="2051" name="Picture 3" descr="D:\OneDrive - Hampshire County Council\Documents\HMS\clipart\Garden drumk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429000"/>
            <a:ext cx="3581400" cy="2682593"/>
          </a:xfrm>
          <a:prstGeom prst="rect">
            <a:avLst/>
          </a:prstGeom>
          <a:noFill/>
          <a:ln w="635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OneDrive - Hampshire County Council\Documents\HMS\clipart\garden glockenspi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43400"/>
            <a:ext cx="3290442" cy="2201605"/>
          </a:xfrm>
          <a:prstGeom prst="rect">
            <a:avLst/>
          </a:prstGeom>
          <a:noFill/>
          <a:ln w="63500" cmpd="sng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OneDrive - Hampshire County Council\Documents\HMS\clipart\sound gard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87887"/>
            <a:ext cx="2216971" cy="2959771"/>
          </a:xfrm>
          <a:prstGeom prst="rect">
            <a:avLst/>
          </a:prstGeom>
          <a:noFill/>
          <a:ln w="635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76" t="29000" r="41655" b="16746"/>
          <a:stretch/>
        </p:blipFill>
        <p:spPr bwMode="auto">
          <a:xfrm>
            <a:off x="6705600" y="5029200"/>
            <a:ext cx="2217449" cy="1737069"/>
          </a:xfrm>
          <a:prstGeom prst="rect">
            <a:avLst/>
          </a:prstGeom>
          <a:noFill/>
          <a:ln w="6350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78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Make a sensory walk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Be sure to include something </a:t>
            </a:r>
            <a:br>
              <a:rPr lang="en-GB" dirty="0" smtClean="0"/>
            </a:br>
            <a:r>
              <a:rPr lang="en-GB" dirty="0" smtClean="0"/>
              <a:t>for each of our 5 senses</a:t>
            </a:r>
          </a:p>
          <a:p>
            <a:pPr marL="0" indent="0" algn="ctr">
              <a:buNone/>
            </a:pPr>
            <a:endParaRPr lang="en-GB" sz="1200" dirty="0"/>
          </a:p>
          <a:p>
            <a:pPr marL="0" indent="0" algn="ctr">
              <a:buNone/>
            </a:pPr>
            <a:r>
              <a:rPr lang="en-GB" b="1" dirty="0" smtClean="0"/>
              <a:t>Hear			  Smell			See</a:t>
            </a:r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r>
              <a:rPr lang="en-GB" b="1" dirty="0" smtClean="0"/>
              <a:t>Touch		     Taste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5" name="Picture 3" descr="D:\OneDrive - Hampshire County Council\Documents\HMS\clipart\carr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937760"/>
            <a:ext cx="1600200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OneDrive - Hampshire County Council\Documents\HMS\clipart\butterfl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200071"/>
            <a:ext cx="123825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D:\OneDrive - Hampshire County Council\Documents\HMS\clipart\flower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022" y="3208657"/>
            <a:ext cx="2081212" cy="1221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:\OneDrive - Hampshire County Council\Documents\HMS\clipart\Three little bird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24200"/>
            <a:ext cx="1856589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D:\OneDrive - Hampshire County Council\Documents\HMS\clipart\garden bench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022546"/>
            <a:ext cx="1869592" cy="122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OneDrive - Hampshire County Council\Documents\HMS\clipart\foot prin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51062">
            <a:off x="495752" y="4726306"/>
            <a:ext cx="523067" cy="592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OneDrive - Hampshire County Council\Documents\HMS\clipart\foot prin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34479">
            <a:off x="1202516" y="5288497"/>
            <a:ext cx="506801" cy="57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OneDrive - Hampshire County Council\Documents\HMS\clipart\foot prin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95401">
            <a:off x="4263227" y="5654878"/>
            <a:ext cx="506801" cy="57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OneDrive - Hampshire County Council\Documents\HMS\clipart\foot prin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95401">
            <a:off x="5068430" y="5874270"/>
            <a:ext cx="506801" cy="57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OneDrive - Hampshire County Council\Documents\HMS\clipart\foot prin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61315">
            <a:off x="7159601" y="5625919"/>
            <a:ext cx="506801" cy="57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:\OneDrive - Hampshire County Council\Documents\HMS\clipart\foot prin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5213">
            <a:off x="7661948" y="4908352"/>
            <a:ext cx="506801" cy="57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OneDrive - Hampshire County Council\Documents\HMS\clipart\foot prin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83223">
            <a:off x="6301981" y="3264167"/>
            <a:ext cx="506801" cy="57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D:\OneDrive - Hampshire County Council\Documents\HMS\clipart\foot prin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83223">
            <a:off x="2720549" y="3374554"/>
            <a:ext cx="506801" cy="57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13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Energisers!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Click the links below to sing and dance along to some fun tunes….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Zumba Kids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Jailhouse Rock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hlinkClick r:id="rId4"/>
              </a:rPr>
              <a:t>Cartoons Which Doctor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hlinkClick r:id="rId5"/>
              </a:rPr>
              <a:t>Don’t worry, be happy	</a:t>
            </a:r>
            <a:r>
              <a:rPr lang="en-GB" dirty="0" smtClean="0"/>
              <a:t>	</a:t>
            </a:r>
            <a:endParaRPr lang="en-GB" dirty="0"/>
          </a:p>
        </p:txBody>
      </p:sp>
      <p:pic>
        <p:nvPicPr>
          <p:cNvPr id="5122" name="Picture 2" descr="D:\OneDrive - Hampshire County Council\Documents\HMS\clipart\children dancing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95" r="1972" b="20787"/>
          <a:stretch/>
        </p:blipFill>
        <p:spPr bwMode="auto">
          <a:xfrm>
            <a:off x="4419600" y="4771623"/>
            <a:ext cx="4534320" cy="208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50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Musical colouring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Print the following slides or follow this link to download a free colouring sheet from the BBC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teach.files.bbci.co.uk/bringthenoise/colourings/be_in_the_band_colouring.pdf</a:t>
            </a: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2" descr="D:\OneDrive - Hampshire County Council\Documents\HMS\clipart\draw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648200"/>
            <a:ext cx="3893710" cy="204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9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Musical colouring</a:t>
            </a:r>
            <a:br>
              <a:rPr lang="en-GB" b="1" dirty="0" smtClean="0"/>
            </a:br>
            <a:r>
              <a:rPr lang="en-GB" sz="1200" b="1" dirty="0" smtClean="0"/>
              <a:t>Print me out and colour me in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2" descr="D:\OneDrive - Hampshire County Council\Documents\HMS\clipart\tun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5235262" cy="523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99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Musical colouring</a:t>
            </a:r>
            <a:br>
              <a:rPr lang="en-GB" b="1" dirty="0" smtClean="0"/>
            </a:br>
            <a:r>
              <a:rPr lang="en-GB" sz="1200" b="1" dirty="0" smtClean="0"/>
              <a:t>Print me out and colour me in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D:\OneDrive - Hampshire County Council\Documents\HMS\clipart\colouring pictures\mindfu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" r="2665"/>
          <a:stretch/>
        </p:blipFill>
        <p:spPr bwMode="auto">
          <a:xfrm rot="5400000">
            <a:off x="1860471" y="260271"/>
            <a:ext cx="5499258" cy="769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13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124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Keep Calm and  Make Music</vt:lpstr>
      <vt:lpstr>EASTER EGGSTRAS</vt:lpstr>
      <vt:lpstr>Go on a sound hunt Print this page and have fun ticking off the things you find</vt:lpstr>
      <vt:lpstr>Make kitchen/garden instruments</vt:lpstr>
      <vt:lpstr>Make a sensory walk</vt:lpstr>
      <vt:lpstr>Energisers!</vt:lpstr>
      <vt:lpstr>Musical colouring</vt:lpstr>
      <vt:lpstr>Musical colouring Print me out and colour me in</vt:lpstr>
      <vt:lpstr>Musical colouring Print me out and colour me in</vt:lpstr>
      <vt:lpstr>Musical colouring Print me out and colour me in</vt:lpstr>
      <vt:lpstr>Fun Musical Apps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 EGGSTRAS</dc:title>
  <dc:creator>Hampshire Music Service</dc:creator>
  <cp:lastModifiedBy>HMS</cp:lastModifiedBy>
  <cp:revision>22</cp:revision>
  <dcterms:created xsi:type="dcterms:W3CDTF">2006-08-16T00:00:00Z</dcterms:created>
  <dcterms:modified xsi:type="dcterms:W3CDTF">2020-04-01T10:58:44Z</dcterms:modified>
</cp:coreProperties>
</file>